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73" r:id="rId3"/>
    <p:sldId id="287" r:id="rId4"/>
    <p:sldId id="272" r:id="rId5"/>
    <p:sldId id="288" r:id="rId6"/>
    <p:sldId id="289" r:id="rId7"/>
    <p:sldId id="29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83DE-AEE9-4CD8-97FE-8008CA41F856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C9EA-CC37-4091-8FEA-341315EC4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5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1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2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F624-DEC6-4E82-A353-A7100CF66C9B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489F-DC78-416E-B6B3-09E47A7E3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5496" y="116632"/>
            <a:ext cx="619268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 smtClean="0">
                <a:solidFill>
                  <a:srgbClr val="009900"/>
                </a:solidFill>
                <a:latin typeface="Comic Sans MS" pitchFamily="66" charset="0"/>
              </a:rPr>
              <a:t>Managing Daintree</a:t>
            </a:r>
            <a:endParaRPr lang="en-US" sz="2400" b="1" u="sng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13079" y="620688"/>
            <a:ext cx="9144000" cy="646331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Learning Objectives: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latin typeface="Comic Sans MS" pitchFamily="66" charset="0"/>
              </a:rPr>
              <a:t>Who is trying to protect Daintree?</a:t>
            </a:r>
            <a:endParaRPr lang="en-GB" dirty="0" smtClean="0">
              <a:latin typeface="Comic Sans MS" pitchFamily="66" charset="0"/>
            </a:endParaRP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-5815" y="1340768"/>
            <a:ext cx="91440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u="sng" dirty="0" smtClean="0">
                <a:solidFill>
                  <a:srgbClr val="00B050"/>
                </a:solidFill>
                <a:latin typeface="Comic Sans MS" pitchFamily="66" charset="0"/>
              </a:rPr>
              <a:t>Learning Outcomes: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Students will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know the different groups with an interest in Daintree and what they are doing to protect it</a:t>
            </a:r>
            <a:endParaRPr lang="en-GB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68534" y="220578"/>
            <a:ext cx="2839970" cy="40011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16th </a:t>
            </a:r>
            <a:r>
              <a:rPr lang="en-GB" sz="2000" b="1" dirty="0" smtClean="0">
                <a:solidFill>
                  <a:srgbClr val="009900"/>
                </a:solidFill>
                <a:latin typeface="Comic Sans MS" pitchFamily="66" charset="0"/>
              </a:rPr>
              <a:t>July 2014</a:t>
            </a:r>
          </a:p>
        </p:txBody>
      </p:sp>
      <p:pic>
        <p:nvPicPr>
          <p:cNvPr id="2054" name="Picture 6" descr="http://www.great-barrier-reef.com/tours/tonys-tropical-t2/daintree-cape-tribulation-tour-2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05">
            <a:off x="3505998" y="2702881"/>
            <a:ext cx="5237081" cy="392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817" y="5842337"/>
            <a:ext cx="5513919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Starter 2 :  Thinking about what you learnt about Daintree last lesson, what do you think </a:t>
            </a:r>
            <a:r>
              <a:rPr lang="en-GB" sz="2000" dirty="0" smtClean="0">
                <a:latin typeface="Comic Sans MS" panose="030F0702030302020204" pitchFamily="66" charset="0"/>
              </a:rPr>
              <a:t>the main threats to it are?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818" y="2422357"/>
            <a:ext cx="4572003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Starter 1 :  Without looking back in your book, give 1 example each for Daintree of a 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Regulating ecosystem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Provisioning ecosystem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Cultural ecosystem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Supporting ecosystem service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68652" r="6593" b="9126"/>
          <a:stretch/>
        </p:blipFill>
        <p:spPr>
          <a:xfrm rot="165358">
            <a:off x="74004" y="1196753"/>
            <a:ext cx="9064909" cy="32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3645A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3557" r="58687"/>
          <a:stretch>
            <a:fillRect/>
          </a:stretch>
        </p:blipFill>
        <p:spPr bwMode="auto">
          <a:xfrm>
            <a:off x="827088" y="1268413"/>
            <a:ext cx="30241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How VALUABLE?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563938" y="1773238"/>
            <a:ext cx="2159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1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331913" y="3284538"/>
            <a:ext cx="2159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2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92500" y="3429000"/>
            <a:ext cx="215900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3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419475" y="5084763"/>
            <a:ext cx="2159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4</a:t>
            </a:r>
          </a:p>
        </p:txBody>
      </p:sp>
      <p:sp>
        <p:nvSpPr>
          <p:cNvPr id="7176" name="AutoShape 16"/>
          <p:cNvSpPr>
            <a:spLocks noChangeArrowheads="1"/>
          </p:cNvSpPr>
          <p:nvPr/>
        </p:nvSpPr>
        <p:spPr bwMode="auto">
          <a:xfrm>
            <a:off x="5580063" y="1268413"/>
            <a:ext cx="3384550" cy="1871662"/>
          </a:xfrm>
          <a:prstGeom prst="cloudCallout">
            <a:avLst>
              <a:gd name="adj1" fmla="val -70731"/>
              <a:gd name="adj2" fmla="val 4355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WHICH OF THESE 4 IS IT EASIEST TO PUT ECONOMIC</a:t>
            </a:r>
          </a:p>
          <a:p>
            <a:pPr algn="ctr" eaLnBrk="1" hangingPunct="1"/>
            <a:r>
              <a:rPr lang="en-GB" altLang="en-US"/>
              <a:t>VALUE ON?</a:t>
            </a:r>
          </a:p>
        </p:txBody>
      </p:sp>
      <p:sp>
        <p:nvSpPr>
          <p:cNvPr id="7177" name="AutoShape 17"/>
          <p:cNvSpPr>
            <a:spLocks noChangeArrowheads="1"/>
          </p:cNvSpPr>
          <p:nvPr/>
        </p:nvSpPr>
        <p:spPr bwMode="auto">
          <a:xfrm>
            <a:off x="5292725" y="2924175"/>
            <a:ext cx="3527425" cy="2305050"/>
          </a:xfrm>
          <a:prstGeom prst="cloudCallout">
            <a:avLst>
              <a:gd name="adj1" fmla="val -67731"/>
              <a:gd name="adj2" fmla="val 3223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WHICH OF THESE 4 IS MOST VITAL TO THE FUNCTIONING OF THE EARTH’S SYSTEMS?</a:t>
            </a:r>
          </a:p>
        </p:txBody>
      </p:sp>
      <p:sp>
        <p:nvSpPr>
          <p:cNvPr id="7178" name="AutoShape 18"/>
          <p:cNvSpPr>
            <a:spLocks noChangeArrowheads="1"/>
          </p:cNvSpPr>
          <p:nvPr/>
        </p:nvSpPr>
        <p:spPr bwMode="auto">
          <a:xfrm>
            <a:off x="5292725" y="4986338"/>
            <a:ext cx="3384550" cy="1871662"/>
          </a:xfrm>
          <a:prstGeom prst="cloudCallout">
            <a:avLst>
              <a:gd name="adj1" fmla="val -70731"/>
              <a:gd name="adj2" fmla="val 4355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WHICH OF THESE 4 IS VITAL TO THE WELLBEING OF THE ECOSYSTEM ITSELF?</a:t>
            </a:r>
          </a:p>
        </p:txBody>
      </p:sp>
    </p:spTree>
    <p:extLst>
      <p:ext uri="{BB962C8B-B14F-4D97-AF65-F5344CB8AC3E}">
        <p14:creationId xmlns:p14="http://schemas.microsoft.com/office/powerpoint/2010/main" val="27692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25068"/>
            <a:ext cx="804613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Task:  Read the </a:t>
            </a:r>
            <a:r>
              <a:rPr lang="en-GB" dirty="0" err="1" smtClean="0">
                <a:latin typeface="Comic Sans MS" panose="030F0702030302020204" pitchFamily="66" charset="0"/>
              </a:rPr>
              <a:t>handout</a:t>
            </a:r>
            <a:r>
              <a:rPr lang="en-GB" dirty="0" smtClean="0">
                <a:latin typeface="Comic Sans MS" panose="030F0702030302020204" pitchFamily="66" charset="0"/>
              </a:rPr>
              <a:t> and make a mind map of the various organisations involved and information about them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16300" r="44434" b="7306"/>
          <a:stretch/>
        </p:blipFill>
        <p:spPr bwMode="auto">
          <a:xfrm>
            <a:off x="395536" y="1680880"/>
            <a:ext cx="3250447" cy="402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lgam.wikidot.com/local--files/mind-map/Nicoguaro's-Mind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34" y="2316277"/>
            <a:ext cx="3532487" cy="27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23928" y="3501008"/>
            <a:ext cx="129614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7667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Genetic diversity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http://www.ted.com/talks/cary_fowler_one_seed_at_a_time_protecting_the_future_of_food</a:t>
            </a:r>
          </a:p>
        </p:txBody>
      </p:sp>
    </p:spTree>
    <p:extLst>
      <p:ext uri="{BB962C8B-B14F-4D97-AF65-F5344CB8AC3E}">
        <p14:creationId xmlns:p14="http://schemas.microsoft.com/office/powerpoint/2010/main" val="230177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61767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Local management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http://www.ted.com/talks/john_kasaona_from_poachers_to_caretakers</a:t>
            </a:r>
          </a:p>
        </p:txBody>
      </p:sp>
    </p:spTree>
    <p:extLst>
      <p:ext uri="{BB962C8B-B14F-4D97-AF65-F5344CB8AC3E}">
        <p14:creationId xmlns:p14="http://schemas.microsoft.com/office/powerpoint/2010/main" val="90667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48680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Conserving the canopy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http://www.ted.com/talks/nalini_nadkani_on_conserving_the_canopy</a:t>
            </a:r>
          </a:p>
        </p:txBody>
      </p:sp>
    </p:spTree>
    <p:extLst>
      <p:ext uri="{BB962C8B-B14F-4D97-AF65-F5344CB8AC3E}">
        <p14:creationId xmlns:p14="http://schemas.microsoft.com/office/powerpoint/2010/main" val="338954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176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Lambeth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Parker</dc:creator>
  <cp:lastModifiedBy>Katie Guy</cp:lastModifiedBy>
  <cp:revision>40</cp:revision>
  <cp:lastPrinted>2014-07-02T07:51:02Z</cp:lastPrinted>
  <dcterms:created xsi:type="dcterms:W3CDTF">2014-07-01T14:24:27Z</dcterms:created>
  <dcterms:modified xsi:type="dcterms:W3CDTF">2014-07-16T08:33:48Z</dcterms:modified>
</cp:coreProperties>
</file>