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58" r:id="rId5"/>
    <p:sldId id="260" r:id="rId6"/>
    <p:sldId id="261" r:id="rId7"/>
    <p:sldId id="262" r:id="rId8"/>
    <p:sldId id="264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61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3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09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7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7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42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5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53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50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0F624-DEC6-4E82-A353-A7100CF66C9B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23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79512" y="43772"/>
            <a:ext cx="5571145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400" b="1" u="sng" dirty="0" smtClean="0">
                <a:solidFill>
                  <a:srgbClr val="009900"/>
                </a:solidFill>
                <a:latin typeface="Comic Sans MS" pitchFamily="66" charset="0"/>
              </a:rPr>
              <a:t>What affects biodiversity?</a:t>
            </a:r>
            <a:endParaRPr lang="en-US" sz="2400" b="1" u="sng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13079" y="541091"/>
            <a:ext cx="9144000" cy="646331"/>
          </a:xfrm>
          <a:prstGeom prst="rect">
            <a:avLst/>
          </a:prstGeom>
          <a:solidFill>
            <a:schemeClr val="bg1"/>
          </a:solidFill>
          <a:ln w="762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Learning Objectives:</a:t>
            </a:r>
          </a:p>
          <a:p>
            <a:pPr eaLnBrk="1" fontAlgn="base" hangingPunct="1">
              <a:spcAft>
                <a:spcPct val="0"/>
              </a:spcAft>
              <a:buAutoNum type="arabicPeriod"/>
            </a:pPr>
            <a:r>
              <a:rPr lang="en-GB" dirty="0" smtClean="0">
                <a:latin typeface="Comic Sans MS" pitchFamily="66" charset="0"/>
              </a:rPr>
              <a:t>What are the physical and human factors that affect </a:t>
            </a:r>
            <a:r>
              <a:rPr lang="en-GB" dirty="0" err="1" smtClean="0">
                <a:latin typeface="Comic Sans MS" pitchFamily="66" charset="0"/>
              </a:rPr>
              <a:t>biodiveristy</a:t>
            </a:r>
            <a:r>
              <a:rPr lang="en-GB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-20758" y="1340768"/>
            <a:ext cx="914400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6600CC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u="sng" dirty="0" smtClean="0">
                <a:solidFill>
                  <a:srgbClr val="00B050"/>
                </a:solidFill>
                <a:latin typeface="Comic Sans MS" pitchFamily="66" charset="0"/>
              </a:rPr>
              <a:t>Learning Outcomes: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Students will be able to answer a question on factors affecting biodiversity to their target level.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940671" y="44624"/>
            <a:ext cx="3167833" cy="400110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009900"/>
                </a:solidFill>
                <a:latin typeface="Comic Sans MS" pitchFamily="66" charset="0"/>
              </a:rPr>
              <a:t>2</a:t>
            </a:r>
            <a:r>
              <a:rPr lang="en-GB" sz="2000" b="1" baseline="30000" dirty="0" smtClean="0">
                <a:solidFill>
                  <a:srgbClr val="009900"/>
                </a:solidFill>
                <a:latin typeface="Comic Sans MS" pitchFamily="66" charset="0"/>
              </a:rPr>
              <a:t>nd</a:t>
            </a:r>
            <a:r>
              <a:rPr lang="en-GB" sz="2000" b="1" dirty="0" smtClean="0">
                <a:solidFill>
                  <a:srgbClr val="009900"/>
                </a:solidFill>
                <a:latin typeface="Comic Sans MS" pitchFamily="66" charset="0"/>
              </a:rPr>
              <a:t> July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79" y="2268357"/>
            <a:ext cx="5131003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Look at the map and choose a starter.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910" y="2924944"/>
            <a:ext cx="284491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Tricky: Describe the global distribution of different biomes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10" y="5157192"/>
            <a:ext cx="2755743" cy="923330"/>
          </a:xfrm>
          <a:prstGeom prst="rect">
            <a:avLst/>
          </a:prstGeom>
          <a:solidFill>
            <a:srgbClr val="EB15F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Trickier: Choose a biome and explain its distribution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3927" y="6190456"/>
            <a:ext cx="5809215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Trickiest: How and why do you think biodiversity varies across these biomes?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53" y="2624607"/>
            <a:ext cx="6176035" cy="340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72819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Comic Sans MS" panose="030F0702030302020204" pitchFamily="66" charset="0"/>
              </a:rPr>
              <a:t>Task:  Using the </a:t>
            </a:r>
            <a:r>
              <a:rPr lang="en-GB" sz="2800" dirty="0" err="1" smtClean="0">
                <a:latin typeface="Comic Sans MS" panose="030F0702030302020204" pitchFamily="66" charset="0"/>
              </a:rPr>
              <a:t>handout</a:t>
            </a:r>
            <a:r>
              <a:rPr lang="en-GB" sz="2800" dirty="0" smtClean="0">
                <a:latin typeface="Comic Sans MS" panose="030F0702030302020204" pitchFamily="66" charset="0"/>
              </a:rPr>
              <a:t>, make spider diagrams to outline the key processes and factors influencing biodiversity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98884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Climate: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Comic Sans MS" panose="030F0702030302020204" pitchFamily="66" charset="0"/>
              </a:rPr>
              <a:t>Precipitation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Comic Sans MS" panose="030F0702030302020204" pitchFamily="66" charset="0"/>
              </a:rPr>
              <a:t>Temperature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Comic Sans MS" panose="030F0702030302020204" pitchFamily="66" charset="0"/>
              </a:rPr>
              <a:t>Light intensity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Comic Sans MS" panose="030F0702030302020204" pitchFamily="66" charset="0"/>
              </a:rPr>
              <a:t>Winds</a:t>
            </a:r>
          </a:p>
          <a:p>
            <a:pPr marL="0" indent="0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Endemism</a:t>
            </a:r>
          </a:p>
          <a:p>
            <a:pPr marL="0" indent="0">
              <a:buNone/>
            </a:pPr>
            <a:endParaRPr lang="en-GB" sz="12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Human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2080" y="3573016"/>
            <a:ext cx="266429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Key factors influencing biodiversity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4860032" y="2996952"/>
            <a:ext cx="822225" cy="818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16016" y="4810412"/>
            <a:ext cx="707529" cy="562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871818" y="4810412"/>
            <a:ext cx="804638" cy="562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-20758" y="5934670"/>
            <a:ext cx="914400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6600CC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u="sng" dirty="0" smtClean="0">
                <a:solidFill>
                  <a:srgbClr val="00B050"/>
                </a:solidFill>
                <a:latin typeface="Comic Sans MS" pitchFamily="66" charset="0"/>
              </a:rPr>
              <a:t>Learning Outcomes: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Students will be able to answer a question on factors affecting biodiversity to their target level.</a:t>
            </a:r>
          </a:p>
        </p:txBody>
      </p:sp>
    </p:spTree>
    <p:extLst>
      <p:ext uri="{BB962C8B-B14F-4D97-AF65-F5344CB8AC3E}">
        <p14:creationId xmlns:p14="http://schemas.microsoft.com/office/powerpoint/2010/main" val="18545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Reminder!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What is a Biome??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It is a naturally occurring community characterized by distinctive life forms which have adapted to the climate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err="1" smtClean="0">
                <a:latin typeface="Comic Sans MS" panose="030F0702030302020204" pitchFamily="66" charset="0"/>
              </a:rPr>
              <a:t>e.g</a:t>
            </a:r>
            <a:r>
              <a:rPr lang="en-GB" dirty="0" smtClean="0">
                <a:latin typeface="Comic Sans MS" panose="030F0702030302020204" pitchFamily="66" charset="0"/>
              </a:rPr>
              <a:t>….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Tundra, Desert, Tropical Rainforest etc.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0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Brazil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46184"/>
            <a:ext cx="6264696" cy="417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5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Sahara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87" y="1610796"/>
            <a:ext cx="5981262" cy="448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82299"/>
            <a:ext cx="4032448" cy="21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2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UK</a:t>
            </a:r>
            <a:endParaRPr lang="en-GB" dirty="0"/>
          </a:p>
        </p:txBody>
      </p:sp>
      <p:pic>
        <p:nvPicPr>
          <p:cNvPr id="4098" name="Picture 2" descr="C:\Users\Kparker\AppData\Local\Microsoft\Windows\Temporary Internet Files\Content.Outlook\M4G04W2P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Italy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95"/>
            <a:ext cx="6264696" cy="386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8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4635500" cy="680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Title 1"/>
          <p:cNvSpPr txBox="1">
            <a:spLocks/>
          </p:cNvSpPr>
          <p:nvPr/>
        </p:nvSpPr>
        <p:spPr bwMode="auto">
          <a:xfrm>
            <a:off x="4643438" y="2708275"/>
            <a:ext cx="45005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200" b="1" dirty="0" smtClean="0">
                <a:latin typeface="+mn-lt"/>
              </a:rPr>
              <a:t>Exam Question</a:t>
            </a:r>
            <a:endParaRPr lang="en-GB" altLang="en-US" sz="2200" b="1" dirty="0">
              <a:latin typeface="+mn-lt"/>
            </a:endParaRPr>
          </a:p>
          <a:p>
            <a:endParaRPr lang="en-GB" altLang="en-US" sz="2200" b="1" dirty="0">
              <a:latin typeface="+mn-lt"/>
            </a:endParaRPr>
          </a:p>
          <a:p>
            <a:r>
              <a:rPr lang="en-GB" altLang="en-US" sz="2200" b="1" dirty="0">
                <a:latin typeface="+mn-lt"/>
              </a:rPr>
              <a:t>Explain how physical factors influence the distribution of biodiversity shown (10)</a:t>
            </a:r>
            <a:endParaRPr lang="en-GB" altLang="en-US" sz="2200" b="1" u="sng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49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189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Task:  Using the handout, make spider diagrams to outline the key processes and factors influencing biodiversity</vt:lpstr>
      <vt:lpstr>Reminder!</vt:lpstr>
      <vt:lpstr>Brazil</vt:lpstr>
      <vt:lpstr>The Sahara</vt:lpstr>
      <vt:lpstr>The UK</vt:lpstr>
      <vt:lpstr>Italy</vt:lpstr>
      <vt:lpstr>PowerPoint Presentation</vt:lpstr>
    </vt:vector>
  </TitlesOfParts>
  <Company>Lambeth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Parker</dc:creator>
  <cp:lastModifiedBy>Katie Guy</cp:lastModifiedBy>
  <cp:revision>11</cp:revision>
  <cp:lastPrinted>2014-07-02T07:51:02Z</cp:lastPrinted>
  <dcterms:created xsi:type="dcterms:W3CDTF">2014-07-01T14:24:27Z</dcterms:created>
  <dcterms:modified xsi:type="dcterms:W3CDTF">2014-07-02T11:17:50Z</dcterms:modified>
</cp:coreProperties>
</file>