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DB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3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2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6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8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8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5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9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8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6217-6F5C-4DEA-8C9D-78E77ECFE713}" type="datetimeFigureOut">
              <a:rPr lang="en-GB" smtClean="0"/>
              <a:t>05/10/2014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299B-1843-4B4D-9DCF-EFF06566B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6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87824" y="5625244"/>
            <a:ext cx="3087680" cy="1232756"/>
          </a:xfrm>
          <a:prstGeom prst="rect">
            <a:avLst/>
          </a:prstGeom>
          <a:solidFill>
            <a:srgbClr val="DB25C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Trickier: 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Compare and contrast the energy production of the 2 countries shown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968" y="5620612"/>
            <a:ext cx="2992792" cy="12373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Trickiest:  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Which country is more energy secure? Explain.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2523" y="533561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Energy Case Study - France</a:t>
            </a:r>
            <a:endParaRPr lang="en-GB" sz="24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3721" y="110140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r>
              <a:rPr lang="en-GB" sz="2400" u="sng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GB" sz="24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October 2014</a:t>
            </a:r>
            <a:endParaRPr lang="en-GB" sz="24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41425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C/W</a:t>
            </a:r>
            <a:endParaRPr lang="en-GB" sz="24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48515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Objective:  How energy secure is France?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412776"/>
            <a:ext cx="9036495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Learning Outcomes: Students will be able to use France as a case study to discuss energy security of a nation 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27601" r="20045" b="1804"/>
          <a:stretch/>
        </p:blipFill>
        <p:spPr bwMode="auto">
          <a:xfrm>
            <a:off x="236740" y="2081303"/>
            <a:ext cx="8352928" cy="354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0408" y="5373216"/>
            <a:ext cx="3083591" cy="148478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Tricky</a:t>
            </a:r>
            <a:r>
              <a:rPr lang="en-GB" sz="2000" dirty="0" smtClean="0">
                <a:latin typeface="Comic Sans MS" panose="030F0702030302020204" pitchFamily="66" charset="0"/>
              </a:rPr>
              <a:t>: Describe the change in energy source in both countries over the past 30 years.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93507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Task:  In your groups, create a spider think about what factors would dictate what energy sources a country uses.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722">
            <a:off x="3495201" y="299002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25">
            <a:off x="6332984" y="2973771"/>
            <a:ext cx="2857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81916"/>
            <a:ext cx="3333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574">
            <a:off x="1316665" y="4886678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348880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S.E.E.P.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Presence of natural resources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Ability to access resource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Laws/regulations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Political relations with other energy supplying nations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Physical conditions e.g. lack of wind, sun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Cultural e.g. NIMBYs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Infrastructure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1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648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Market Place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499176" cy="4525963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your groups you need to make a poster about your section of the report.  You may only use 20 words but you can use as many pictures and symbols as you wish.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Nominate an expert to stay and man the marketplace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124">
            <a:off x="5356876" y="4238626"/>
            <a:ext cx="3432423" cy="24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0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180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Tricky: Describe the change in energy source in both countries over the past 30 years.</vt:lpstr>
      <vt:lpstr>PowerPoint Presentation</vt:lpstr>
      <vt:lpstr>PowerPoint Presentation</vt:lpstr>
      <vt:lpstr>Market Place</vt:lpstr>
    </vt:vector>
  </TitlesOfParts>
  <Company>Lambeth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Tricky: Describe what this cartoon is showing</dc:title>
  <dc:creator>Katie Guy</dc:creator>
  <cp:lastModifiedBy>Katie Guy</cp:lastModifiedBy>
  <cp:revision>13</cp:revision>
  <dcterms:created xsi:type="dcterms:W3CDTF">2014-09-29T15:59:27Z</dcterms:created>
  <dcterms:modified xsi:type="dcterms:W3CDTF">2014-10-05T20:00:38Z</dcterms:modified>
</cp:coreProperties>
</file>